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Japan</a:t>
            </a:r>
            <a:endParaRPr lang="x-none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3BF0EF6-E2FD-41AB-97F2-D7C2D391F11E}"/>
              </a:ext>
            </a:extLst>
          </p:cNvPr>
          <p:cNvSpPr txBox="1"/>
          <p:nvPr/>
        </p:nvSpPr>
        <p:spPr>
          <a:xfrm>
            <a:off x="10004460" y="6488668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146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51589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Kurošio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151589" y="534853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Tajfuni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51589" y="418071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Ojašio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6504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Koja topla morska struja prolazi sa istočne strane Japana?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BF5EDD-7F43-4394-93B7-408361C1B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103" y="1548538"/>
            <a:ext cx="3786389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8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62040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84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311845" y="27685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Hokkaido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2311845" y="548365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Shikoku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311845" y="41260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Honshu 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438276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Na kojem japanskom otoku se nalazi većina stanovništva Japana?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0F3F552-EB0C-4EDB-8BA3-54FA12C11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799" y="2410730"/>
            <a:ext cx="3760631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1479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8056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6096000" y="3346805"/>
            <a:ext cx="5422407" cy="6703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8000"/>
              <a:t>ČESTITAM!!!</a:t>
            </a:r>
            <a:endParaRPr lang="en-US" sz="8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556922" y="272458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Mjesec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556922" y="505454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Zemlja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556922" y="388956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Sunce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838986" y="1551398"/>
            <a:ext cx="10534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Što označava crveni krug na japanskoj zastavi? </a:t>
            </a:r>
            <a:endParaRPr lang="en-US" sz="2800" dirty="0"/>
          </a:p>
        </p:txBody>
      </p:sp>
      <p:pic>
        <p:nvPicPr>
          <p:cNvPr id="1026" name="Picture 2" descr="Everything You Need to Know About the Japanese Flag | tsunagu Japan">
            <a:extLst>
              <a:ext uri="{FF2B5EF4-FFF2-40B4-BE49-F238E27FC236}">
                <a16:creationId xmlns:a16="http://schemas.microsoft.com/office/drawing/2014/main" id="{7F6E87C7-CEFF-4E33-8461-B12C75BE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69" y="2724584"/>
            <a:ext cx="5929063" cy="31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9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2142162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Hokkaido</a:t>
            </a:r>
            <a:endParaRPr lang="en-US" dirty="0"/>
          </a:p>
        </p:txBody>
      </p:sp>
      <p:sp>
        <p:nvSpPr>
          <p:cNvPr id="5" name="Pravokutnik 4">
            <a:hlinkClick r:id="rId3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7104581" y="313361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Honshu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2142162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Kyshu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7083A006-A92F-413D-9313-C9FC274E5A99}"/>
              </a:ext>
            </a:extLst>
          </p:cNvPr>
          <p:cNvSpPr/>
          <p:nvPr/>
        </p:nvSpPr>
        <p:spPr>
          <a:xfrm>
            <a:off x="7104581" y="48699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Shikoku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3" y="1551398"/>
            <a:ext cx="1079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Kako se zove najsjeverniji japanski otok?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953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90F1A980-1959-43A5-A242-00ACB2822094}"/>
              </a:ext>
            </a:extLst>
          </p:cNvPr>
          <p:cNvSpPr/>
          <p:nvPr/>
        </p:nvSpPr>
        <p:spPr>
          <a:xfrm>
            <a:off x="1831078" y="29615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Ljetni monsuni</a:t>
            </a:r>
            <a:endParaRPr lang="en-US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4467505C-D3CA-4BF4-B68A-F67D11165866}"/>
              </a:ext>
            </a:extLst>
          </p:cNvPr>
          <p:cNvSpPr/>
          <p:nvPr/>
        </p:nvSpPr>
        <p:spPr>
          <a:xfrm>
            <a:off x="1831078" y="53579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Zimski monsuni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1028B7-A34C-40C3-B011-C8A5EE5D93B8}"/>
              </a:ext>
            </a:extLst>
          </p:cNvPr>
          <p:cNvSpPr/>
          <p:nvPr/>
        </p:nvSpPr>
        <p:spPr>
          <a:xfrm>
            <a:off x="1831078" y="415974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Ljetni i zimski monsuni</a:t>
            </a:r>
            <a:endParaRPr lang="en-U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E18411FE-A1A0-4AE2-BA71-27641D22BA51}"/>
              </a:ext>
            </a:extLst>
          </p:cNvPr>
          <p:cNvSpPr txBox="1"/>
          <p:nvPr/>
        </p:nvSpPr>
        <p:spPr>
          <a:xfrm>
            <a:off x="575354" y="1551398"/>
            <a:ext cx="638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monsuni donose vlagu na Japan? </a:t>
            </a:r>
            <a:endParaRPr lang="en-US" sz="28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D83A790-8C5B-4C22-B1CA-2850BBECC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759" y="1526363"/>
            <a:ext cx="3786389" cy="50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380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109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Japan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22</cp:revision>
  <dcterms:created xsi:type="dcterms:W3CDTF">2021-01-04T08:54:24Z</dcterms:created>
  <dcterms:modified xsi:type="dcterms:W3CDTF">2021-08-15T14:39:10Z</dcterms:modified>
</cp:coreProperties>
</file>